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  <p:sldId id="520" r:id="rId24"/>
    <p:sldId id="43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utomation/update-management/overview" TargetMode="Externa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dirty="0"/>
              <a:t>Automating Data Cleansing </a:t>
            </a:r>
          </a:p>
          <a:p>
            <a:r>
              <a:rPr lang="en-US" dirty="0"/>
              <a:t>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 LLC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87102" y="4737303"/>
            <a:ext cx="1527778" cy="1527778"/>
          </a:xfrm>
        </p:spPr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as far as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39195" lvl="1" indent="0">
              <a:buNone/>
            </a:pPr>
            <a:r>
              <a:rPr lang="en-US" sz="38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 you will create and modify a stored procedure.</a:t>
            </a:r>
          </a:p>
          <a:p>
            <a:pPr lvl="1"/>
            <a:r>
              <a:rPr lang="en-US" dirty="0"/>
              <a:t>Creating stored procedures is valuable for designing reusable code as a persisted database object.</a:t>
            </a:r>
          </a:p>
          <a:p>
            <a:pPr lvl="1"/>
            <a:r>
              <a:rPr lang="en-US" dirty="0"/>
              <a:t>Using the TSQL statements, CREATE, ALTER, AND DROP you can create and change the TSQL code in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 you will create multiple stored procedures that manipulating and clean data from SQL Server tables.</a:t>
            </a:r>
          </a:p>
          <a:p>
            <a:pPr lvl="1"/>
            <a:r>
              <a:rPr lang="en-US" dirty="0"/>
              <a:t>Stored procedures are like building blocks in processes, they can handle specific data cleansing considerations and combine to clean multiple aspects of your data.</a:t>
            </a:r>
          </a:p>
          <a:p>
            <a:pPr lvl="1"/>
            <a:r>
              <a:rPr lang="en-US" dirty="0"/>
              <a:t>SP 1 Bulk Insert the source data.</a:t>
            </a:r>
          </a:p>
          <a:p>
            <a:pPr lvl="1"/>
            <a:r>
              <a:rPr lang="en-US" dirty="0"/>
              <a:t>SP 2 Select and count rows from each table.</a:t>
            </a:r>
          </a:p>
          <a:p>
            <a:pPr lvl="1"/>
            <a:r>
              <a:rPr lang="en-US" dirty="0"/>
              <a:t>SP 3 Clean different columns for data consistency issues.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89FF7-4F05-E3F5-DF2F-97945DC11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this layout to introduce or summarize</a:t>
            </a:r>
          </a:p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Explain what’s in this section for learners</a:t>
            </a:r>
          </a:p>
          <a:p>
            <a:pPr lvl="1"/>
            <a:r>
              <a:rPr lang="en-US" dirty="0"/>
              <a:t>Layout a problem that will be solved</a:t>
            </a:r>
          </a:p>
          <a:p>
            <a:pPr marL="67737" lvl="1" indent="0">
              <a:spcBef>
                <a:spcPts val="1800"/>
              </a:spcBef>
              <a:buNone/>
            </a:pPr>
            <a:r>
              <a:rPr lang="en-US" b="1" dirty="0">
                <a:latin typeface="PS TT Commons DemiBold" panose="02000506040000020004" pitchFamily="2" charset="77"/>
              </a:rPr>
              <a:t>Summary</a:t>
            </a:r>
          </a:p>
          <a:p>
            <a:pPr marL="609630" lvl="1" indent="-304815"/>
            <a:r>
              <a:rPr lang="en-US" dirty="0"/>
              <a:t>Revisit problem and solution</a:t>
            </a:r>
          </a:p>
          <a:p>
            <a:pPr marL="609630" lvl="1" indent="-304815"/>
            <a:r>
              <a:rPr lang="en-US" dirty="0"/>
              <a:t>Provide practical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74D6-096C-B255-1200-A7424798F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682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B572D-8B96-C74C-8F7F-F9C0B8A9F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Microsoft Docs, </a:t>
            </a:r>
            <a:r>
              <a:rPr lang="en-US" dirty="0">
                <a:hlinkClick r:id="rId2"/>
              </a:rPr>
              <a:t>Update Management Overview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A267F-E422-0F4A-9CBB-4B2A7251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Referenced in this Course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ED68-89DF-6444-9CC6-A2120A5F1F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Stephen Covey, The 7 Habits of Highly Effective People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2DE34-6D67-4E4D-865B-B2E35E51FB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Add relevant icons on the left for each text item on the right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950E3-44DA-9348-B609-36E9E63386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Author/Source, Title, Link/Short URL</a:t>
            </a:r>
          </a:p>
        </p:txBody>
      </p:sp>
    </p:spTree>
    <p:extLst>
      <p:ext uri="{BB962C8B-B14F-4D97-AF65-F5344CB8AC3E}">
        <p14:creationId xmlns:p14="http://schemas.microsoft.com/office/powerpoint/2010/main" val="153868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generic human resources data such as employee names, gender, date of birth, and email addresses. Data quality issues for this data set include x y z.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 x y z.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 x y z.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available to applications and users that access a relational database management system. Stored procedures are stored in the database data dictionary.</a:t>
            </a:r>
          </a:p>
          <a:p>
            <a:r>
              <a:rPr lang="en-US" dirty="0"/>
              <a:t>You can think of stored procedures as a Python function or Java method but defined in TSQL and stored as a database object on the SQL Server instance.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790</Words>
  <Application>Microsoft Office PowerPoint</Application>
  <PresentationFormat>Widescreen</PresentationFormat>
  <Paragraphs>89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  <vt:lpstr>PowerPoint Presentation</vt:lpstr>
      <vt:lpstr>Resources Referenced in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23</cp:revision>
  <dcterms:created xsi:type="dcterms:W3CDTF">2024-03-12T00:25:04Z</dcterms:created>
  <dcterms:modified xsi:type="dcterms:W3CDTF">2024-03-13T03:55:58Z</dcterms:modified>
</cp:coreProperties>
</file>